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7569200" cy="10693400"/>
  <p:notesSz cx="6858000" cy="9144000"/>
  <p:embeddedFontLst>
    <p:embeddedFont>
      <p:font typeface="Gmarket Sans Bold" panose="020B0600000101010101" charset="-127"/>
      <p:bold r:id="rId3"/>
    </p:embeddedFont>
    <p:embeddedFont>
      <p:font typeface="Gmarket Sans Medium" panose="020B0600000101010101" charset="-127"/>
      <p:regular r:id="rId4"/>
    </p:embeddedFont>
    <p:embeddedFont>
      <p:font typeface="맑은 고딕" panose="020B0503020000020004" pitchFamily="50" charset="-127"/>
      <p:regular r:id="rId5"/>
      <p:bold r:id="rId6"/>
    </p:embeddedFont>
    <p:embeddedFont>
      <p:font typeface="휴먼둥근헤드라인" panose="02030504000101010101" pitchFamily="18" charset="-127"/>
      <p:regular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313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E8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71500"/>
            <a:ext cx="6642100" cy="927100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00" y="1003300"/>
            <a:ext cx="6096000" cy="81915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0" y="9334500"/>
            <a:ext cx="330200" cy="330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700" y="736600"/>
            <a:ext cx="152400" cy="1524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200" y="787400"/>
            <a:ext cx="863600" cy="38100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539750" y="1179846"/>
            <a:ext cx="6477000" cy="1113999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altLang="ko-KR" sz="3600" spc="-1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2025</a:t>
            </a:r>
            <a:r>
              <a:rPr lang="ko-KR" altLang="en-US" sz="3600" spc="-1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학년도 </a:t>
            </a:r>
            <a:r>
              <a:rPr lang="ko-KR" altLang="ko-KR" sz="3600" spc="-1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충남도립대</a:t>
            </a:r>
            <a:r>
              <a:rPr lang="ko-KR" altLang="en-US" sz="3600" spc="-1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학교</a:t>
            </a:r>
            <a:endParaRPr lang="en-US" altLang="ko-KR" sz="3600" spc="-100" dirty="0"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02039" y="3314700"/>
            <a:ext cx="5346700" cy="711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충남도립대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학교식당에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대한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소중한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의견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남겨주세요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!</a:t>
            </a:r>
          </a:p>
          <a:p>
            <a:pPr lvl="0" algn="ctr">
              <a:lnSpc>
                <a:spcPct val="107899"/>
              </a:lnSpc>
            </a:pP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참여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 err="1">
                <a:solidFill>
                  <a:srgbClr val="000000"/>
                </a:solidFill>
                <a:ea typeface="Gmarket Sans Medium"/>
              </a:rPr>
              <a:t>해주신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분들께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 </a:t>
            </a:r>
            <a:r>
              <a:rPr lang="en-US" b="0" i="0" u="none" strike="noStrike" dirty="0">
                <a:solidFill>
                  <a:srgbClr val="FF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FF0000"/>
                </a:solidFill>
                <a:ea typeface="Gmarket Sans Medium"/>
              </a:rPr>
              <a:t>무작위</a:t>
            </a:r>
            <a:r>
              <a:rPr lang="en-US" b="0" i="0" u="none" strike="noStrike" dirty="0">
                <a:solidFill>
                  <a:srgbClr val="FF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FF0000"/>
                </a:solidFill>
                <a:ea typeface="Gmarket Sans Medium"/>
              </a:rPr>
              <a:t>추첨</a:t>
            </a:r>
            <a:r>
              <a:rPr lang="en-US" b="0" i="0" u="none" strike="noStrike" dirty="0">
                <a:solidFill>
                  <a:srgbClr val="FF0000"/>
                </a:solidFill>
                <a:latin typeface="Gmarket Sans Medium"/>
              </a:rPr>
              <a:t>(20</a:t>
            </a:r>
            <a:r>
              <a:rPr lang="ko-KR" b="0" i="0" u="none" strike="noStrike" dirty="0">
                <a:solidFill>
                  <a:srgbClr val="FF0000"/>
                </a:solidFill>
                <a:ea typeface="Gmarket Sans Medium"/>
              </a:rPr>
              <a:t>명</a:t>
            </a:r>
            <a:r>
              <a:rPr lang="en-US" b="0" i="0" u="none" strike="noStrike" dirty="0">
                <a:solidFill>
                  <a:srgbClr val="FF0000"/>
                </a:solidFill>
                <a:latin typeface="Gmarket Sans Medium"/>
              </a:rPr>
              <a:t>)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을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>
                <a:solidFill>
                  <a:srgbClr val="000000"/>
                </a:solidFill>
                <a:ea typeface="Gmarket Sans Medium"/>
              </a:rPr>
              <a:t>통하여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 </a:t>
            </a:r>
          </a:p>
          <a:p>
            <a:pPr lvl="0" algn="ctr">
              <a:lnSpc>
                <a:spcPct val="107899"/>
              </a:lnSpc>
            </a:pP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 </a:t>
            </a:r>
            <a:r>
              <a:rPr lang="ko-KR" b="0" i="0" u="none" strike="noStrike" dirty="0" err="1">
                <a:solidFill>
                  <a:srgbClr val="FF0000"/>
                </a:solidFill>
                <a:ea typeface="Gmarket Sans Medium"/>
              </a:rPr>
              <a:t>아이스아메리카노</a:t>
            </a:r>
            <a:r>
              <a:rPr lang="en-US" b="0" i="0" u="none" strike="noStrike" dirty="0">
                <a:solidFill>
                  <a:srgbClr val="FF0000"/>
                </a:solidFill>
                <a:latin typeface="Gmarket Sans Medium"/>
              </a:rPr>
              <a:t> </a:t>
            </a:r>
            <a:r>
              <a:rPr lang="ko-KR" b="0" i="0" u="none" strike="noStrike" dirty="0" err="1">
                <a:solidFill>
                  <a:srgbClr val="FF0000"/>
                </a:solidFill>
                <a:ea typeface="Gmarket Sans Medium"/>
              </a:rPr>
              <a:t>기프티콘</a:t>
            </a:r>
            <a:r>
              <a:rPr lang="ko-KR" b="0" i="0" u="none" strike="noStrike" dirty="0" err="1">
                <a:solidFill>
                  <a:srgbClr val="000000"/>
                </a:solidFill>
                <a:ea typeface="Gmarket Sans Medium"/>
              </a:rPr>
              <a:t>을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b="0" i="0" u="none" strike="noStrike" dirty="0" err="1">
                <a:solidFill>
                  <a:srgbClr val="000000"/>
                </a:solidFill>
                <a:ea typeface="Gmarket Sans Medium"/>
              </a:rPr>
              <a:t>보내드립니다</a:t>
            </a:r>
            <a:r>
              <a:rPr lang="en-US" b="0" i="0" u="none" strike="noStrike" dirty="0">
                <a:solidFill>
                  <a:srgbClr val="000000"/>
                </a:solidFill>
                <a:latin typeface="Gmarket Sans Medium"/>
              </a:rPr>
              <a:t>.</a:t>
            </a:r>
            <a:r>
              <a:rPr lang="en-US" sz="1400" b="0" i="0" u="none" strike="noStrike" dirty="0">
                <a:solidFill>
                  <a:srgbClr val="000000"/>
                </a:solidFill>
                <a:latin typeface="Gmarket Sans Medium"/>
              </a:rPr>
              <a:t> 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8200" y="4572000"/>
            <a:ext cx="1270000" cy="36830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8200" y="5118100"/>
            <a:ext cx="1270000" cy="368300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2120900" y="4635500"/>
            <a:ext cx="1244600" cy="266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1500" b="0" i="0" u="none" strike="noStrike">
                <a:solidFill>
                  <a:srgbClr val="FFFFFF"/>
                </a:solidFill>
                <a:ea typeface="Gmarket Sans Medium"/>
              </a:rPr>
              <a:t>설문</a:t>
            </a:r>
            <a:r>
              <a:rPr lang="en-US" sz="1500" b="0" i="0" u="none" strike="noStrike">
                <a:solidFill>
                  <a:srgbClr val="FFFFFF"/>
                </a:solidFill>
                <a:latin typeface="Gmarket Sans Medium"/>
              </a:rPr>
              <a:t> </a:t>
            </a:r>
            <a:r>
              <a:rPr lang="ko-KR" sz="1500" b="0" i="0" u="none" strike="noStrike">
                <a:solidFill>
                  <a:srgbClr val="FFFFFF"/>
                </a:solidFill>
                <a:ea typeface="Gmarket Sans Medium"/>
              </a:rPr>
              <a:t>기간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120900" y="5194300"/>
            <a:ext cx="1244600" cy="266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1500" b="0" i="0" u="none" strike="noStrike">
                <a:solidFill>
                  <a:srgbClr val="FFFFFF"/>
                </a:solidFill>
                <a:ea typeface="Gmarket Sans Medium"/>
              </a:rPr>
              <a:t>당첨자</a:t>
            </a:r>
            <a:r>
              <a:rPr lang="en-US" sz="1500" b="0" i="0" u="none" strike="noStrike">
                <a:solidFill>
                  <a:srgbClr val="FFFFFF"/>
                </a:solidFill>
                <a:latin typeface="Gmarket Sans Medium"/>
              </a:rPr>
              <a:t> </a:t>
            </a:r>
            <a:r>
              <a:rPr lang="ko-KR" sz="1500" b="0" i="0" u="none" strike="noStrike">
                <a:solidFill>
                  <a:srgbClr val="FFFFFF"/>
                </a:solidFill>
                <a:ea typeface="Gmarket Sans Medium"/>
              </a:rPr>
              <a:t>발표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568700" y="4610100"/>
            <a:ext cx="2806700" cy="292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en-US" sz="1600" b="0" i="0" u="none" strike="noStrike" dirty="0">
                <a:solidFill>
                  <a:srgbClr val="000000"/>
                </a:solidFill>
                <a:latin typeface="Gmarket Sans Medium"/>
              </a:rPr>
              <a:t>2025.06.16.~2025.06.18.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568700" y="5168900"/>
            <a:ext cx="2806700" cy="368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en-US" sz="1600" b="0" i="0" u="none" strike="noStrike" dirty="0">
                <a:solidFill>
                  <a:srgbClr val="000000"/>
                </a:solidFill>
                <a:latin typeface="Gmarket Sans Medium"/>
              </a:rPr>
              <a:t>2025.06.20  </a:t>
            </a:r>
            <a:r>
              <a:rPr lang="ko-KR" sz="1600" b="0" i="0" u="none" strike="noStrike" dirty="0">
                <a:solidFill>
                  <a:srgbClr val="000000"/>
                </a:solidFill>
                <a:ea typeface="Gmarket Sans Medium"/>
              </a:rPr>
              <a:t>학교홈페이지</a:t>
            </a:r>
            <a:r>
              <a:rPr lang="en-US" altLang="ko-KR" sz="1600" b="0" i="0" u="none" strike="noStrike" dirty="0">
                <a:solidFill>
                  <a:srgbClr val="000000"/>
                </a:solidFill>
                <a:ea typeface="Gmarket Sans Medium"/>
              </a:rPr>
              <a:t>(</a:t>
            </a:r>
            <a:r>
              <a:rPr lang="ko-KR" altLang="en-US" sz="1600" b="0" i="0" u="none" strike="noStrike" dirty="0">
                <a:solidFill>
                  <a:srgbClr val="000000"/>
                </a:solidFill>
                <a:ea typeface="Gmarket Sans Medium"/>
              </a:rPr>
              <a:t>공지사항</a:t>
            </a:r>
            <a:r>
              <a:rPr lang="en-US" altLang="ko-KR" sz="1600" b="0" i="0" u="none" strike="noStrike" dirty="0">
                <a:solidFill>
                  <a:srgbClr val="000000"/>
                </a:solidFill>
                <a:ea typeface="Gmarket Sans Medium"/>
              </a:rPr>
              <a:t>)</a:t>
            </a:r>
            <a:endParaRPr lang="ko-KR" sz="1600" b="0" i="0" u="none" strike="noStrike" dirty="0">
              <a:solidFill>
                <a:srgbClr val="000000"/>
              </a:solidFill>
              <a:ea typeface="Gmarket Sans Medium"/>
            </a:endParaRPr>
          </a:p>
        </p:txBody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8">
            <a:alphaModFix amt="56000"/>
          </a:blip>
          <a:stretch>
            <a:fillRect/>
          </a:stretch>
        </p:blipFill>
        <p:spPr>
          <a:xfrm>
            <a:off x="2844800" y="6388100"/>
            <a:ext cx="1981200" cy="1981200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59050" y="8596008"/>
            <a:ext cx="2552700" cy="482600"/>
          </a:xfrm>
          <a:prstGeom prst="rect">
            <a:avLst/>
          </a:prstGeom>
        </p:spPr>
      </p:pic>
      <p:sp>
        <p:nvSpPr>
          <p:cNvPr id="22" name="TextBox 22"/>
          <p:cNvSpPr txBox="1"/>
          <p:nvPr/>
        </p:nvSpPr>
        <p:spPr>
          <a:xfrm>
            <a:off x="2654300" y="8699122"/>
            <a:ext cx="2362200" cy="342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1900" b="0" i="0" u="none" strike="noStrike" spc="-100" dirty="0">
                <a:solidFill>
                  <a:srgbClr val="FFFFFF"/>
                </a:solidFill>
                <a:ea typeface="Gmarket Sans Bold"/>
              </a:rPr>
              <a:t>설문조사</a:t>
            </a:r>
            <a:r>
              <a:rPr lang="en-US" sz="1900" b="0" i="0" u="none" strike="noStrike" spc="-100" dirty="0">
                <a:solidFill>
                  <a:srgbClr val="FFFFFF"/>
                </a:solidFill>
                <a:latin typeface="Gmarket Sans Bold"/>
              </a:rPr>
              <a:t> </a:t>
            </a:r>
            <a:r>
              <a:rPr lang="ko-KR" sz="1900" b="0" i="0" u="none" strike="noStrike" spc="-100" dirty="0">
                <a:solidFill>
                  <a:srgbClr val="FFFFFF"/>
                </a:solidFill>
                <a:ea typeface="Gmarket Sans Bold"/>
              </a:rPr>
              <a:t>바로가기</a:t>
            </a:r>
          </a:p>
        </p:txBody>
      </p:sp>
      <p:pic>
        <p:nvPicPr>
          <p:cNvPr id="23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72050" y="8509190"/>
            <a:ext cx="3987800" cy="3759200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63F79C5F-2007-4C0D-8B35-C41F569367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0" y="5803900"/>
            <a:ext cx="2453047" cy="2654300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04D4FB82-49D2-4405-8263-085AEC7A715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91" y="8023133"/>
            <a:ext cx="1338897" cy="92093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74CEADF-E800-448E-AD5C-2CE9F7B3AAAC}"/>
              </a:ext>
            </a:extLst>
          </p:cNvPr>
          <p:cNvSpPr txBox="1"/>
          <p:nvPr/>
        </p:nvSpPr>
        <p:spPr>
          <a:xfrm>
            <a:off x="-4368800" y="39598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31" name="TextBox 8">
            <a:extLst>
              <a:ext uri="{FF2B5EF4-FFF2-40B4-BE49-F238E27FC236}">
                <a16:creationId xmlns:a16="http://schemas.microsoft.com/office/drawing/2014/main" id="{789AE995-9C48-4551-B5DD-E292A14769D8}"/>
              </a:ext>
            </a:extLst>
          </p:cNvPr>
          <p:cNvSpPr txBox="1"/>
          <p:nvPr/>
        </p:nvSpPr>
        <p:spPr>
          <a:xfrm>
            <a:off x="539750" y="1797523"/>
            <a:ext cx="6477000" cy="156797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algn="ctr">
              <a:lnSpc>
                <a:spcPct val="91300"/>
              </a:lnSpc>
            </a:pPr>
            <a:r>
              <a:rPr lang="ko-KR" altLang="ko-KR" sz="4800" spc="-100" dirty="0">
                <a:solidFill>
                  <a:srgbClr val="00B05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학교식당</a:t>
            </a:r>
            <a:r>
              <a:rPr lang="en-US" altLang="ko-KR" sz="4800" spc="-100" dirty="0">
                <a:solidFill>
                  <a:srgbClr val="00B05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</a:t>
            </a:r>
            <a:r>
              <a:rPr lang="ko-KR" altLang="en-US" sz="4800" b="0" i="0" u="none" strike="noStrike" spc="-100" dirty="0">
                <a:solidFill>
                  <a:srgbClr val="00B05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만족도 조사</a:t>
            </a:r>
            <a:endParaRPr lang="ko-KR" sz="4800" b="0" i="0" u="none" strike="noStrike" spc="-100" dirty="0">
              <a:solidFill>
                <a:srgbClr val="00B05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1663CACD-4FAB-4322-BCAB-408484495B42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77861">
            <a:off x="500797" y="3950933"/>
            <a:ext cx="1917700" cy="1917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48</Words>
  <Application>Microsoft Office PowerPoint</Application>
  <PresentationFormat>사용자 지정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Gmarket Sans Bold</vt:lpstr>
      <vt:lpstr>휴먼둥근헤드라인</vt:lpstr>
      <vt:lpstr>Arial</vt:lpstr>
      <vt:lpstr>Gmarket Sans Medium</vt:lpstr>
      <vt:lpstr>Calibri</vt:lpstr>
      <vt:lpstr>맑은 고딕</vt:lpstr>
      <vt:lpstr>Office Theme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4</cp:revision>
  <dcterms:created xsi:type="dcterms:W3CDTF">2006-08-16T00:00:00Z</dcterms:created>
  <dcterms:modified xsi:type="dcterms:W3CDTF">2025-06-12T07:08:52Z</dcterms:modified>
</cp:coreProperties>
</file>