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3"/>
  </p:notesMasterIdLst>
  <p:sldIdLst>
    <p:sldId id="256" r:id="rId2"/>
  </p:sldIdLst>
  <p:sldSz cx="12192000" cy="6858000"/>
  <p:notesSz cx="6888163" cy="100203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7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621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798" y="102"/>
      </p:cViewPr>
      <p:guideLst>
        <p:guide orient="horz" pos="2160"/>
        <p:guide pos="387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902075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3010EF-5D13-410A-BA2A-964519178D31}" type="datetimeFigureOut">
              <a:rPr lang="ko-KR" altLang="en-US" smtClean="0"/>
              <a:t>2022-04-25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439738" y="1252538"/>
            <a:ext cx="6008687" cy="3381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8975" y="4822825"/>
            <a:ext cx="5510213" cy="39449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51865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902075" y="951865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D0E155-FFD2-492A-B81F-01C1C22C801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34867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17DFE-B5F7-4CF8-A21A-A644777999FD}" type="datetimeFigureOut">
              <a:rPr lang="ko-KR" altLang="en-US" smtClean="0"/>
              <a:t>2022-04-25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1AE29-B2BE-49C9-9B52-B783A9C18FE6}" type="slidenum">
              <a:rPr lang="ko-KR" altLang="en-US" smtClean="0"/>
              <a:t>‹#›</a:t>
            </a:fld>
            <a:endParaRPr lang="ko-KR" altLang="en-US"/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524A31A1-25A2-4FFB-8D0D-D47A4ADA9C9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6366" r="-1013"/>
          <a:stretch/>
        </p:blipFill>
        <p:spPr>
          <a:xfrm>
            <a:off x="1" y="1352550"/>
            <a:ext cx="12320954" cy="5505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47056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17DFE-B5F7-4CF8-A21A-A644777999FD}" type="datetimeFigureOut">
              <a:rPr lang="ko-KR" altLang="en-US" smtClean="0"/>
              <a:t>2022-04-25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1AE29-B2BE-49C9-9B52-B783A9C18FE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910670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17DFE-B5F7-4CF8-A21A-A644777999FD}" type="datetimeFigureOut">
              <a:rPr lang="ko-KR" altLang="en-US" smtClean="0"/>
              <a:t>2022-04-25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1AE29-B2BE-49C9-9B52-B783A9C18FE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982988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17DFE-B5F7-4CF8-A21A-A644777999FD}" type="datetimeFigureOut">
              <a:rPr lang="ko-KR" altLang="en-US" smtClean="0"/>
              <a:t>2022-04-25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1AE29-B2BE-49C9-9B52-B783A9C18FE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73620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17DFE-B5F7-4CF8-A21A-A644777999FD}" type="datetimeFigureOut">
              <a:rPr lang="ko-KR" altLang="en-US" smtClean="0"/>
              <a:t>2022-04-25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1AE29-B2BE-49C9-9B52-B783A9C18FE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944831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17DFE-B5F7-4CF8-A21A-A644777999FD}" type="datetimeFigureOut">
              <a:rPr lang="ko-KR" altLang="en-US" smtClean="0"/>
              <a:t>2022-04-25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1AE29-B2BE-49C9-9B52-B783A9C18FE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347750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17DFE-B5F7-4CF8-A21A-A644777999FD}" type="datetimeFigureOut">
              <a:rPr lang="ko-KR" altLang="en-US" smtClean="0"/>
              <a:t>2022-04-25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1AE29-B2BE-49C9-9B52-B783A9C18FE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285423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17DFE-B5F7-4CF8-A21A-A644777999FD}" type="datetimeFigureOut">
              <a:rPr lang="ko-KR" altLang="en-US" smtClean="0"/>
              <a:t>2022-04-25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1AE29-B2BE-49C9-9B52-B783A9C18FE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909928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17DFE-B5F7-4CF8-A21A-A644777999FD}" type="datetimeFigureOut">
              <a:rPr lang="ko-KR" altLang="en-US" smtClean="0"/>
              <a:t>2022-04-25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1AE29-B2BE-49C9-9B52-B783A9C18FE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955384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17DFE-B5F7-4CF8-A21A-A644777999FD}" type="datetimeFigureOut">
              <a:rPr lang="ko-KR" altLang="en-US" smtClean="0"/>
              <a:t>2022-04-25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1AE29-B2BE-49C9-9B52-B783A9C18FE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42581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17DFE-B5F7-4CF8-A21A-A644777999FD}" type="datetimeFigureOut">
              <a:rPr lang="ko-KR" altLang="en-US" smtClean="0"/>
              <a:t>2022-04-25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1AE29-B2BE-49C9-9B52-B783A9C18FE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708960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117DFE-B5F7-4CF8-A21A-A644777999FD}" type="datetimeFigureOut">
              <a:rPr lang="ko-KR" altLang="en-US" smtClean="0"/>
              <a:t>2022-04-25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51AE29-B2BE-49C9-9B52-B783A9C18FE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496116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12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E636BCCF-6E0A-4352-B1DD-202C9FD2E2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8098" y="239712"/>
            <a:ext cx="1734111" cy="751449"/>
          </a:xfrm>
          <a:prstGeom prst="rect">
            <a:avLst/>
          </a:prstGeom>
        </p:spPr>
      </p:pic>
      <p:pic>
        <p:nvPicPr>
          <p:cNvPr id="14" name="그림 13">
            <a:extLst>
              <a:ext uri="{FF2B5EF4-FFF2-40B4-BE49-F238E27FC236}">
                <a16:creationId xmlns:a16="http://schemas.microsoft.com/office/drawing/2014/main" id="{A55848FC-1664-4686-AC4A-EEBD84CB91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55" y="1110518"/>
            <a:ext cx="3277633" cy="443631"/>
          </a:xfrm>
          <a:prstGeom prst="rect">
            <a:avLst/>
          </a:prstGeom>
        </p:spPr>
      </p:pic>
      <p:pic>
        <p:nvPicPr>
          <p:cNvPr id="16" name="그림 15">
            <a:extLst>
              <a:ext uri="{FF2B5EF4-FFF2-40B4-BE49-F238E27FC236}">
                <a16:creationId xmlns:a16="http://schemas.microsoft.com/office/drawing/2014/main" id="{CC233DA8-C3FA-49DB-BE16-59BF5F7F846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8846" y="1110503"/>
            <a:ext cx="3277649" cy="443631"/>
          </a:xfrm>
          <a:prstGeom prst="rect">
            <a:avLst/>
          </a:prstGeom>
        </p:spPr>
      </p:pic>
      <p:pic>
        <p:nvPicPr>
          <p:cNvPr id="12" name="그림 11">
            <a:extLst>
              <a:ext uri="{FF2B5EF4-FFF2-40B4-BE49-F238E27FC236}">
                <a16:creationId xmlns:a16="http://schemas.microsoft.com/office/drawing/2014/main" id="{F4B741FB-D32D-47F6-8A85-8D30C4674E5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0221" y="1110503"/>
            <a:ext cx="3284905" cy="444613"/>
          </a:xfrm>
          <a:prstGeom prst="rect">
            <a:avLst/>
          </a:prstGeom>
        </p:spPr>
      </p:pic>
      <p:pic>
        <p:nvPicPr>
          <p:cNvPr id="17" name="그림 16">
            <a:extLst>
              <a:ext uri="{FF2B5EF4-FFF2-40B4-BE49-F238E27FC236}">
                <a16:creationId xmlns:a16="http://schemas.microsoft.com/office/drawing/2014/main" id="{C61B5F12-4A51-4AFC-B333-19EF231C238F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903" y="1786487"/>
            <a:ext cx="1378196" cy="2990769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8" name="그림 17">
            <a:extLst>
              <a:ext uri="{FF2B5EF4-FFF2-40B4-BE49-F238E27FC236}">
                <a16:creationId xmlns:a16="http://schemas.microsoft.com/office/drawing/2014/main" id="{49478308-99D0-47DE-8F68-AF26EFAF7ED9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2994" y="1779876"/>
            <a:ext cx="1378247" cy="299076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9" name="사각형: 둥근 모서리 18">
            <a:extLst>
              <a:ext uri="{FF2B5EF4-FFF2-40B4-BE49-F238E27FC236}">
                <a16:creationId xmlns:a16="http://schemas.microsoft.com/office/drawing/2014/main" id="{C7CC2099-33EC-40D9-987C-57E3D8295E2B}"/>
              </a:ext>
            </a:extLst>
          </p:cNvPr>
          <p:cNvSpPr/>
          <p:nvPr/>
        </p:nvSpPr>
        <p:spPr>
          <a:xfrm>
            <a:off x="865620" y="3033374"/>
            <a:ext cx="761636" cy="184247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47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3768975-4506-493D-B0B5-D85680894423}"/>
              </a:ext>
            </a:extLst>
          </p:cNvPr>
          <p:cNvSpPr txBox="1"/>
          <p:nvPr/>
        </p:nvSpPr>
        <p:spPr>
          <a:xfrm>
            <a:off x="2635011" y="2096405"/>
            <a:ext cx="381836" cy="2201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831" dirty="0" smtClean="0">
                <a:solidFill>
                  <a:srgbClr val="FF0000"/>
                </a:solidFill>
              </a:rPr>
              <a:t>TTLS</a:t>
            </a:r>
            <a:endParaRPr lang="ko-KR" altLang="en-US" sz="831" dirty="0">
              <a:solidFill>
                <a:srgbClr val="FF0000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E3246FE-DB5C-4561-91F6-66246EF5EC39}"/>
              </a:ext>
            </a:extLst>
          </p:cNvPr>
          <p:cNvSpPr txBox="1"/>
          <p:nvPr/>
        </p:nvSpPr>
        <p:spPr>
          <a:xfrm>
            <a:off x="2452392" y="2347008"/>
            <a:ext cx="1045479" cy="2201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831" b="1" dirty="0">
                <a:solidFill>
                  <a:srgbClr val="FF0000"/>
                </a:solidFill>
              </a:rPr>
              <a:t>종합정보시스템 </a:t>
            </a:r>
            <a:r>
              <a:rPr lang="en-US" altLang="ko-KR" sz="831" b="1" dirty="0">
                <a:solidFill>
                  <a:srgbClr val="FF0000"/>
                </a:solidFill>
              </a:rPr>
              <a:t>ID</a:t>
            </a:r>
            <a:endParaRPr lang="ko-KR" altLang="en-US" sz="831" b="1" dirty="0">
              <a:solidFill>
                <a:srgbClr val="FF0000"/>
              </a:solidFill>
            </a:endParaRP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8576F790-4ED8-4AFE-9EC9-9D07D9D775D0}"/>
              </a:ext>
            </a:extLst>
          </p:cNvPr>
          <p:cNvSpPr/>
          <p:nvPr/>
        </p:nvSpPr>
        <p:spPr>
          <a:xfrm>
            <a:off x="2452369" y="2796442"/>
            <a:ext cx="1226528" cy="1246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47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3AB1120-F4EC-4FBC-9837-849D2D43B746}"/>
              </a:ext>
            </a:extLst>
          </p:cNvPr>
          <p:cNvSpPr txBox="1"/>
          <p:nvPr/>
        </p:nvSpPr>
        <p:spPr>
          <a:xfrm>
            <a:off x="2440114" y="2756879"/>
            <a:ext cx="1372492" cy="2201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831" b="1" dirty="0">
                <a:solidFill>
                  <a:srgbClr val="FF0000"/>
                </a:solidFill>
              </a:rPr>
              <a:t>종합정보시스템 비밀번호</a:t>
            </a: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4C2F161F-90CC-4926-9E19-AF4AF1D59137}"/>
              </a:ext>
            </a:extLst>
          </p:cNvPr>
          <p:cNvSpPr/>
          <p:nvPr/>
        </p:nvSpPr>
        <p:spPr>
          <a:xfrm>
            <a:off x="2452369" y="3217610"/>
            <a:ext cx="1226528" cy="1246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47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8581230-7563-4F62-B019-2231ACFD2FEF}"/>
              </a:ext>
            </a:extLst>
          </p:cNvPr>
          <p:cNvSpPr txBox="1"/>
          <p:nvPr/>
        </p:nvSpPr>
        <p:spPr>
          <a:xfrm>
            <a:off x="2584310" y="3148760"/>
            <a:ext cx="607859" cy="2201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831" b="1" dirty="0" err="1">
                <a:solidFill>
                  <a:srgbClr val="FF0000"/>
                </a:solidFill>
              </a:rPr>
              <a:t>사용안함</a:t>
            </a:r>
            <a:endParaRPr lang="ko-KR" altLang="en-US" sz="831" b="1" dirty="0">
              <a:solidFill>
                <a:srgbClr val="FF0000"/>
              </a:solidFill>
            </a:endParaRPr>
          </a:p>
        </p:txBody>
      </p:sp>
      <p:sp>
        <p:nvSpPr>
          <p:cNvPr id="26" name="사각형: 둥근 모서리 25">
            <a:extLst>
              <a:ext uri="{FF2B5EF4-FFF2-40B4-BE49-F238E27FC236}">
                <a16:creationId xmlns:a16="http://schemas.microsoft.com/office/drawing/2014/main" id="{8210A035-1DF7-403F-8A5E-0225491D94FC}"/>
              </a:ext>
            </a:extLst>
          </p:cNvPr>
          <p:cNvSpPr/>
          <p:nvPr/>
        </p:nvSpPr>
        <p:spPr>
          <a:xfrm>
            <a:off x="2628553" y="3784586"/>
            <a:ext cx="847184" cy="253161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47"/>
          </a:p>
        </p:txBody>
      </p:sp>
      <p:pic>
        <p:nvPicPr>
          <p:cNvPr id="27" name="그림 26">
            <a:extLst>
              <a:ext uri="{FF2B5EF4-FFF2-40B4-BE49-F238E27FC236}">
                <a16:creationId xmlns:a16="http://schemas.microsoft.com/office/drawing/2014/main" id="{3AFC3BA3-7482-4858-9BA9-95FB6297DBBC}"/>
              </a:ext>
            </a:extLst>
          </p:cNvPr>
          <p:cNvPicPr>
            <a:picLocks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5990" y="1790738"/>
            <a:ext cx="1379077" cy="2990769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28" name="사각형: 둥근 모서리 27">
            <a:extLst>
              <a:ext uri="{FF2B5EF4-FFF2-40B4-BE49-F238E27FC236}">
                <a16:creationId xmlns:a16="http://schemas.microsoft.com/office/drawing/2014/main" id="{DA82513B-D640-4073-B95D-860F7B7668CA}"/>
              </a:ext>
            </a:extLst>
          </p:cNvPr>
          <p:cNvSpPr/>
          <p:nvPr/>
        </p:nvSpPr>
        <p:spPr>
          <a:xfrm>
            <a:off x="4441481" y="3125496"/>
            <a:ext cx="761636" cy="184247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47"/>
          </a:p>
        </p:txBody>
      </p:sp>
      <p:pic>
        <p:nvPicPr>
          <p:cNvPr id="32" name="그림 31">
            <a:extLst>
              <a:ext uri="{FF2B5EF4-FFF2-40B4-BE49-F238E27FC236}">
                <a16:creationId xmlns:a16="http://schemas.microsoft.com/office/drawing/2014/main" id="{B728C32D-833D-4F2F-BD86-3BCF04AD65D5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0" t="6991" r="2351" b="48090"/>
          <a:stretch/>
        </p:blipFill>
        <p:spPr>
          <a:xfrm>
            <a:off x="5945195" y="3328088"/>
            <a:ext cx="1379077" cy="144257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34" name="사각형: 둥근 모서리 33">
            <a:extLst>
              <a:ext uri="{FF2B5EF4-FFF2-40B4-BE49-F238E27FC236}">
                <a16:creationId xmlns:a16="http://schemas.microsoft.com/office/drawing/2014/main" id="{A7BE8AC8-9765-47C8-982C-D5881601DCB9}"/>
              </a:ext>
            </a:extLst>
          </p:cNvPr>
          <p:cNvSpPr/>
          <p:nvPr/>
        </p:nvSpPr>
        <p:spPr>
          <a:xfrm>
            <a:off x="7088444" y="3349310"/>
            <a:ext cx="237759" cy="184247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47"/>
          </a:p>
        </p:txBody>
      </p:sp>
      <p:pic>
        <p:nvPicPr>
          <p:cNvPr id="38" name="그림 37">
            <a:extLst>
              <a:ext uri="{FF2B5EF4-FFF2-40B4-BE49-F238E27FC236}">
                <a16:creationId xmlns:a16="http://schemas.microsoft.com/office/drawing/2014/main" id="{A811B975-62CA-4C31-8874-572BF87E5F0F}"/>
              </a:ext>
            </a:extLst>
          </p:cNvPr>
          <p:cNvPicPr>
            <a:picLocks/>
          </p:cNvPicPr>
          <p:nvPr/>
        </p:nvPicPr>
        <p:blipFill rotWithShape="1">
          <a:blip r:embed="rId10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27" r="196" b="52280"/>
          <a:stretch/>
        </p:blipFill>
        <p:spPr>
          <a:xfrm>
            <a:off x="5945195" y="1786483"/>
            <a:ext cx="1379077" cy="1427652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96E22A51-BF7C-4C20-AB42-A19AB9D587B2}"/>
              </a:ext>
            </a:extLst>
          </p:cNvPr>
          <p:cNvSpPr txBox="1"/>
          <p:nvPr/>
        </p:nvSpPr>
        <p:spPr>
          <a:xfrm>
            <a:off x="6255025" y="2257616"/>
            <a:ext cx="1045479" cy="2201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831" b="1" dirty="0">
                <a:solidFill>
                  <a:srgbClr val="FF0000"/>
                </a:solidFill>
              </a:rPr>
              <a:t>종합정보시스템 </a:t>
            </a:r>
            <a:r>
              <a:rPr lang="en-US" altLang="ko-KR" sz="831" b="1" dirty="0">
                <a:solidFill>
                  <a:srgbClr val="FF0000"/>
                </a:solidFill>
              </a:rPr>
              <a:t>ID</a:t>
            </a:r>
            <a:endParaRPr lang="ko-KR" altLang="en-US" sz="831" b="1" dirty="0">
              <a:solidFill>
                <a:srgbClr val="FF0000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F3F82E4-9A81-470F-90BE-BED1B1C1F9AF}"/>
              </a:ext>
            </a:extLst>
          </p:cNvPr>
          <p:cNvSpPr txBox="1"/>
          <p:nvPr/>
        </p:nvSpPr>
        <p:spPr>
          <a:xfrm>
            <a:off x="6150929" y="2462925"/>
            <a:ext cx="1160895" cy="2201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831" b="1" dirty="0">
                <a:solidFill>
                  <a:srgbClr val="FF0000"/>
                </a:solidFill>
              </a:rPr>
              <a:t>종합정보시스템 암호</a:t>
            </a:r>
          </a:p>
        </p:txBody>
      </p:sp>
      <p:sp>
        <p:nvSpPr>
          <p:cNvPr id="33" name="사각형: 둥근 모서리 32">
            <a:extLst>
              <a:ext uri="{FF2B5EF4-FFF2-40B4-BE49-F238E27FC236}">
                <a16:creationId xmlns:a16="http://schemas.microsoft.com/office/drawing/2014/main" id="{30D9CD9C-53A2-4C57-9FF8-BDDC99F24BF7}"/>
              </a:ext>
            </a:extLst>
          </p:cNvPr>
          <p:cNvSpPr/>
          <p:nvPr/>
        </p:nvSpPr>
        <p:spPr>
          <a:xfrm>
            <a:off x="7065116" y="1955426"/>
            <a:ext cx="237759" cy="162084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47"/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4A81A2B6-A18D-4F91-8158-0D2F11A38613}"/>
              </a:ext>
            </a:extLst>
          </p:cNvPr>
          <p:cNvSpPr/>
          <p:nvPr/>
        </p:nvSpPr>
        <p:spPr>
          <a:xfrm>
            <a:off x="826915" y="4949456"/>
            <a:ext cx="2924329" cy="1023931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① 네트워크 이름 </a:t>
            </a:r>
            <a:r>
              <a:rPr lang="en-US" altLang="ko-KR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‘</a:t>
            </a:r>
            <a:r>
              <a:rPr lang="en-US" altLang="ko-KR" sz="1108" b="1" dirty="0" err="1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cnsu</a:t>
            </a:r>
            <a:r>
              <a:rPr lang="en-US" altLang="ko-KR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'</a:t>
            </a:r>
            <a:r>
              <a:rPr lang="ko-KR" altLang="en-US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를 선택합니다</a:t>
            </a:r>
            <a:r>
              <a:rPr lang="en-US" altLang="ko-KR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.</a:t>
            </a:r>
            <a:r>
              <a:rPr lang="ko-KR" altLang="en-US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   </a:t>
            </a:r>
            <a:endParaRPr lang="en-US" altLang="ko-KR" sz="1108" b="1" dirty="0">
              <a:solidFill>
                <a:schemeClr val="tx1"/>
              </a:solidFill>
              <a:latin typeface="HY그래픽M" panose="02030600000101010101" pitchFamily="18" charset="-127"/>
              <a:ea typeface="HY그래픽M" panose="02030600000101010101" pitchFamily="18" charset="-127"/>
            </a:endParaRPr>
          </a:p>
          <a:p>
            <a:r>
              <a:rPr lang="ko-KR" altLang="en-US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② </a:t>
            </a:r>
            <a:r>
              <a:rPr lang="en-US" altLang="ko-KR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EAP</a:t>
            </a:r>
            <a:r>
              <a:rPr lang="ko-KR" altLang="en-US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방식을 </a:t>
            </a:r>
            <a:r>
              <a:rPr lang="en-US" altLang="ko-KR" sz="1108" b="1" dirty="0" smtClean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TTLS</a:t>
            </a:r>
            <a:r>
              <a:rPr lang="ko-KR" altLang="en-US" sz="1108" b="1" dirty="0" smtClean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로 </a:t>
            </a:r>
            <a:r>
              <a:rPr lang="ko-KR" altLang="en-US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변경 합니다</a:t>
            </a:r>
            <a:r>
              <a:rPr lang="en-US" altLang="ko-KR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.</a:t>
            </a:r>
          </a:p>
          <a:p>
            <a:r>
              <a:rPr lang="ko-KR" altLang="en-US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③ 종합정보시스템 </a:t>
            </a:r>
            <a:r>
              <a:rPr lang="en-US" altLang="ko-KR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ID</a:t>
            </a:r>
            <a:r>
              <a:rPr lang="ko-KR" altLang="en-US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와 암호를 입력합니다</a:t>
            </a:r>
            <a:endParaRPr lang="en-US" altLang="ko-KR" sz="1108" b="1" dirty="0">
              <a:solidFill>
                <a:schemeClr val="tx1"/>
              </a:solidFill>
              <a:latin typeface="HY그래픽M" panose="02030600000101010101" pitchFamily="18" charset="-127"/>
              <a:ea typeface="HY그래픽M" panose="02030600000101010101" pitchFamily="18" charset="-127"/>
            </a:endParaRPr>
          </a:p>
          <a:p>
            <a:r>
              <a:rPr lang="ko-KR" altLang="en-US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④ </a:t>
            </a:r>
            <a:r>
              <a:rPr lang="en-US" altLang="ko-KR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CA</a:t>
            </a:r>
            <a:r>
              <a:rPr lang="ko-KR" altLang="en-US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인증서가 </a:t>
            </a:r>
            <a:r>
              <a:rPr lang="en-US" altLang="ko-KR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‘</a:t>
            </a:r>
            <a:r>
              <a:rPr lang="ko-KR" altLang="en-US" sz="1108" b="1" dirty="0" err="1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사용안함</a:t>
            </a:r>
            <a:r>
              <a:rPr lang="en-US" altLang="ko-KR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’</a:t>
            </a:r>
            <a:r>
              <a:rPr lang="ko-KR" altLang="en-US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인지 확인하고 </a:t>
            </a:r>
            <a:endParaRPr lang="en-US" altLang="ko-KR" sz="1108" b="1" dirty="0">
              <a:solidFill>
                <a:schemeClr val="tx1"/>
              </a:solidFill>
              <a:latin typeface="HY그래픽M" panose="02030600000101010101" pitchFamily="18" charset="-127"/>
              <a:ea typeface="HY그래픽M" panose="02030600000101010101" pitchFamily="18" charset="-127"/>
            </a:endParaRPr>
          </a:p>
          <a:p>
            <a:r>
              <a:rPr lang="en-US" altLang="ko-KR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   </a:t>
            </a:r>
            <a:r>
              <a:rPr lang="ko-KR" altLang="en-US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 </a:t>
            </a:r>
            <a:r>
              <a:rPr lang="en-US" altLang="ko-KR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[</a:t>
            </a:r>
            <a:r>
              <a:rPr lang="ko-KR" altLang="en-US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연결</a:t>
            </a:r>
            <a:r>
              <a:rPr lang="en-US" altLang="ko-KR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] </a:t>
            </a:r>
            <a:r>
              <a:rPr lang="ko-KR" altLang="en-US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버튼을 클릭 하면</a:t>
            </a:r>
            <a:r>
              <a:rPr lang="en-US" altLang="ko-KR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 </a:t>
            </a:r>
            <a:r>
              <a:rPr lang="ko-KR" altLang="en-US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끝</a:t>
            </a:r>
            <a:r>
              <a:rPr lang="en-US" altLang="ko-KR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!</a:t>
            </a:r>
            <a:endParaRPr lang="ko-KR" altLang="en-US" sz="1108" b="1" dirty="0">
              <a:solidFill>
                <a:schemeClr val="tx1"/>
              </a:solidFill>
              <a:latin typeface="HY그래픽M" panose="02030600000101010101" pitchFamily="18" charset="-127"/>
              <a:ea typeface="HY그래픽M" panose="02030600000101010101" pitchFamily="18" charset="-127"/>
            </a:endParaRPr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EB39A60D-4769-46CF-A4BA-9FF426A8748A}"/>
              </a:ext>
            </a:extLst>
          </p:cNvPr>
          <p:cNvSpPr/>
          <p:nvPr/>
        </p:nvSpPr>
        <p:spPr>
          <a:xfrm>
            <a:off x="4436000" y="4938455"/>
            <a:ext cx="2884697" cy="1034933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① 네트워크 이름 </a:t>
            </a:r>
            <a:r>
              <a:rPr lang="en-US" altLang="ko-KR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‘</a:t>
            </a:r>
            <a:r>
              <a:rPr lang="en-US" altLang="ko-KR" sz="1108" b="1" dirty="0" err="1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cnsu</a:t>
            </a:r>
            <a:r>
              <a:rPr lang="en-US" altLang="ko-KR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'</a:t>
            </a:r>
            <a:r>
              <a:rPr lang="ko-KR" altLang="en-US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를 선택합니다</a:t>
            </a:r>
            <a:r>
              <a:rPr lang="en-US" altLang="ko-KR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.</a:t>
            </a:r>
            <a:r>
              <a:rPr lang="ko-KR" altLang="en-US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    </a:t>
            </a:r>
            <a:endParaRPr lang="en-US" altLang="ko-KR" sz="1108" b="1" dirty="0">
              <a:solidFill>
                <a:schemeClr val="tx1"/>
              </a:solidFill>
              <a:latin typeface="HY그래픽M" panose="02030600000101010101" pitchFamily="18" charset="-127"/>
              <a:ea typeface="HY그래픽M" panose="02030600000101010101" pitchFamily="18" charset="-127"/>
            </a:endParaRPr>
          </a:p>
          <a:p>
            <a:r>
              <a:rPr lang="ko-KR" altLang="en-US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② 종합정보시스템 </a:t>
            </a:r>
            <a:r>
              <a:rPr lang="en-US" altLang="ko-KR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ID</a:t>
            </a:r>
            <a:r>
              <a:rPr lang="ko-KR" altLang="en-US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와 암호를 입력하고 </a:t>
            </a:r>
            <a:endParaRPr lang="en-US" altLang="ko-KR" sz="1108" b="1" dirty="0">
              <a:solidFill>
                <a:schemeClr val="tx1"/>
              </a:solidFill>
              <a:latin typeface="HY그래픽M" panose="02030600000101010101" pitchFamily="18" charset="-127"/>
              <a:ea typeface="HY그래픽M" panose="02030600000101010101" pitchFamily="18" charset="-127"/>
            </a:endParaRPr>
          </a:p>
          <a:p>
            <a:r>
              <a:rPr lang="en-US" altLang="ko-KR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    [</a:t>
            </a:r>
            <a:r>
              <a:rPr lang="ko-KR" altLang="en-US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연결</a:t>
            </a:r>
            <a:r>
              <a:rPr lang="en-US" altLang="ko-KR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]</a:t>
            </a:r>
            <a:r>
              <a:rPr lang="ko-KR" altLang="en-US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 버튼을 클릭합니다</a:t>
            </a:r>
            <a:r>
              <a:rPr lang="en-US" altLang="ko-KR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. </a:t>
            </a:r>
          </a:p>
          <a:p>
            <a:r>
              <a:rPr lang="ko-KR" altLang="en-US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③ 인증서 </a:t>
            </a:r>
            <a:r>
              <a:rPr lang="en-US" altLang="ko-KR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[</a:t>
            </a:r>
            <a:r>
              <a:rPr lang="ko-KR" altLang="en-US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신뢰</a:t>
            </a:r>
            <a:r>
              <a:rPr lang="en-US" altLang="ko-KR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] </a:t>
            </a:r>
            <a:r>
              <a:rPr lang="ko-KR" altLang="en-US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버튼을 클릭하면 끝</a:t>
            </a:r>
            <a:r>
              <a:rPr lang="en-US" altLang="ko-KR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!</a:t>
            </a:r>
            <a:endParaRPr lang="ko-KR" altLang="en-US" sz="1108" b="1" dirty="0">
              <a:solidFill>
                <a:schemeClr val="tx1"/>
              </a:solidFill>
              <a:latin typeface="HY그래픽M" panose="02030600000101010101" pitchFamily="18" charset="-127"/>
              <a:ea typeface="HY그래픽M" panose="02030600000101010101" pitchFamily="18" charset="-127"/>
            </a:endParaRPr>
          </a:p>
        </p:txBody>
      </p:sp>
      <p:pic>
        <p:nvPicPr>
          <p:cNvPr id="35" name="내용 개체 틀 20">
            <a:extLst>
              <a:ext uri="{FF2B5EF4-FFF2-40B4-BE49-F238E27FC236}">
                <a16:creationId xmlns:a16="http://schemas.microsoft.com/office/drawing/2014/main" id="{C660A9E4-768C-414F-88E7-1E29F32793FE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8846" y="1786483"/>
            <a:ext cx="1735605" cy="2997114"/>
          </a:xfrm>
          <a:prstGeom prst="rect">
            <a:avLst/>
          </a:prstGeom>
        </p:spPr>
      </p:pic>
      <p:sp>
        <p:nvSpPr>
          <p:cNvPr id="36" name="사각형: 둥근 모서리 35">
            <a:extLst>
              <a:ext uri="{FF2B5EF4-FFF2-40B4-BE49-F238E27FC236}">
                <a16:creationId xmlns:a16="http://schemas.microsoft.com/office/drawing/2014/main" id="{7DC00463-1F24-4884-A6ED-2702389DA296}"/>
              </a:ext>
            </a:extLst>
          </p:cNvPr>
          <p:cNvSpPr/>
          <p:nvPr/>
        </p:nvSpPr>
        <p:spPr>
          <a:xfrm>
            <a:off x="8963147" y="2921059"/>
            <a:ext cx="761636" cy="184247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47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8F002370-1581-462E-9BDB-09BFCFF7062E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2645" y="1786484"/>
            <a:ext cx="1796169" cy="3011106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8C047CAD-6138-4E57-AECE-58BC852350F8}"/>
              </a:ext>
            </a:extLst>
          </p:cNvPr>
          <p:cNvSpPr txBox="1"/>
          <p:nvPr/>
        </p:nvSpPr>
        <p:spPr>
          <a:xfrm>
            <a:off x="10513135" y="2331382"/>
            <a:ext cx="1045479" cy="2201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831" b="1" dirty="0">
                <a:solidFill>
                  <a:srgbClr val="FF0000"/>
                </a:solidFill>
              </a:rPr>
              <a:t>종합정보시스템 </a:t>
            </a:r>
            <a:r>
              <a:rPr lang="en-US" altLang="ko-KR" sz="831" b="1" dirty="0">
                <a:solidFill>
                  <a:srgbClr val="FF0000"/>
                </a:solidFill>
              </a:rPr>
              <a:t>ID</a:t>
            </a:r>
            <a:endParaRPr lang="ko-KR" altLang="en-US" sz="831" b="1" dirty="0">
              <a:solidFill>
                <a:srgbClr val="FF0000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15377D93-AFEE-40ED-8B4D-394C947D3883}"/>
              </a:ext>
            </a:extLst>
          </p:cNvPr>
          <p:cNvSpPr txBox="1"/>
          <p:nvPr/>
        </p:nvSpPr>
        <p:spPr>
          <a:xfrm>
            <a:off x="10409039" y="2536691"/>
            <a:ext cx="1160895" cy="2201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831" b="1" dirty="0">
                <a:solidFill>
                  <a:srgbClr val="FF0000"/>
                </a:solidFill>
              </a:rPr>
              <a:t>종합정보시스템 암호</a:t>
            </a: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EEAED12B-C658-42E9-BB50-AB7EAEEA6E63}"/>
              </a:ext>
            </a:extLst>
          </p:cNvPr>
          <p:cNvSpPr/>
          <p:nvPr/>
        </p:nvSpPr>
        <p:spPr>
          <a:xfrm>
            <a:off x="7978846" y="4938455"/>
            <a:ext cx="3609968" cy="1034933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① 네트워크 이름 </a:t>
            </a:r>
            <a:r>
              <a:rPr lang="en-US" altLang="ko-KR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‘</a:t>
            </a:r>
            <a:r>
              <a:rPr lang="en-US" altLang="ko-KR" sz="1108" b="1" dirty="0" err="1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cnsu</a:t>
            </a:r>
            <a:r>
              <a:rPr lang="en-US" altLang="ko-KR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'</a:t>
            </a:r>
            <a:r>
              <a:rPr lang="ko-KR" altLang="en-US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를 선택 후 </a:t>
            </a:r>
            <a:endParaRPr lang="en-US" altLang="ko-KR" sz="1108" b="1" dirty="0">
              <a:solidFill>
                <a:schemeClr val="tx1"/>
              </a:solidFill>
              <a:latin typeface="HY그래픽M" panose="02030600000101010101" pitchFamily="18" charset="-127"/>
              <a:ea typeface="HY그래픽M" panose="02030600000101010101" pitchFamily="18" charset="-127"/>
            </a:endParaRPr>
          </a:p>
          <a:p>
            <a:r>
              <a:rPr lang="en-US" altLang="ko-KR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    [</a:t>
            </a:r>
            <a:r>
              <a:rPr lang="ko-KR" altLang="en-US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연결</a:t>
            </a:r>
            <a:r>
              <a:rPr lang="en-US" altLang="ko-KR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]</a:t>
            </a:r>
            <a:r>
              <a:rPr lang="ko-KR" altLang="en-US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을 클릭합니다    </a:t>
            </a:r>
            <a:endParaRPr lang="en-US" altLang="ko-KR" sz="1108" b="1" dirty="0">
              <a:solidFill>
                <a:schemeClr val="tx1"/>
              </a:solidFill>
              <a:latin typeface="HY그래픽M" panose="02030600000101010101" pitchFamily="18" charset="-127"/>
              <a:ea typeface="HY그래픽M" panose="02030600000101010101" pitchFamily="18" charset="-127"/>
            </a:endParaRPr>
          </a:p>
          <a:p>
            <a:r>
              <a:rPr lang="ko-KR" altLang="en-US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② 종합정보시스템 </a:t>
            </a:r>
            <a:r>
              <a:rPr lang="en-US" altLang="ko-KR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ID</a:t>
            </a:r>
            <a:r>
              <a:rPr lang="ko-KR" altLang="en-US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와 암호를 입력하고 </a:t>
            </a:r>
            <a:endParaRPr lang="en-US" altLang="ko-KR" sz="1108" b="1" dirty="0">
              <a:solidFill>
                <a:schemeClr val="tx1"/>
              </a:solidFill>
              <a:latin typeface="HY그래픽M" panose="02030600000101010101" pitchFamily="18" charset="-127"/>
              <a:ea typeface="HY그래픽M" panose="02030600000101010101" pitchFamily="18" charset="-127"/>
            </a:endParaRPr>
          </a:p>
          <a:p>
            <a:r>
              <a:rPr lang="en-US" altLang="ko-KR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    [</a:t>
            </a:r>
            <a:r>
              <a:rPr lang="ko-KR" altLang="en-US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확인</a:t>
            </a:r>
            <a:r>
              <a:rPr lang="en-US" altLang="ko-KR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]</a:t>
            </a:r>
            <a:r>
              <a:rPr lang="ko-KR" altLang="en-US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 버튼을 클릭하면 끝</a:t>
            </a:r>
            <a:r>
              <a:rPr lang="en-US" altLang="ko-KR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!</a:t>
            </a:r>
            <a:endParaRPr lang="ko-KR" altLang="en-US" sz="1108" b="1" dirty="0">
              <a:solidFill>
                <a:schemeClr val="tx1"/>
              </a:solidFill>
              <a:latin typeface="HY그래픽M" panose="02030600000101010101" pitchFamily="18" charset="-127"/>
              <a:ea typeface="HY그래픽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830901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131</TotalTime>
  <Words>114</Words>
  <Application>Microsoft Office PowerPoint</Application>
  <PresentationFormat>와이드스크린</PresentationFormat>
  <Paragraphs>21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7" baseType="lpstr">
      <vt:lpstr>HY그래픽M</vt:lpstr>
      <vt:lpstr>맑은 고딕</vt:lpstr>
      <vt:lpstr>Arial</vt:lpstr>
      <vt:lpstr>Calibri</vt:lpstr>
      <vt:lpstr>Calibri Light</vt:lpstr>
      <vt:lpstr>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이 찬희</dc:creator>
  <cp:lastModifiedBy>user</cp:lastModifiedBy>
  <cp:revision>15</cp:revision>
  <cp:lastPrinted>2021-02-04T07:55:45Z</cp:lastPrinted>
  <dcterms:created xsi:type="dcterms:W3CDTF">2021-02-04T06:45:20Z</dcterms:created>
  <dcterms:modified xsi:type="dcterms:W3CDTF">2022-04-25T08:55:17Z</dcterms:modified>
</cp:coreProperties>
</file>